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9" r:id="rId4"/>
    <p:sldId id="261" r:id="rId5"/>
    <p:sldId id="262" r:id="rId6"/>
    <p:sldId id="267" r:id="rId7"/>
    <p:sldId id="268" r:id="rId8"/>
    <p:sldId id="266" r:id="rId9"/>
    <p:sldId id="263" r:id="rId10"/>
    <p:sldId id="265" r:id="rId11"/>
    <p:sldId id="258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Arial Unicode MS" panose="020B0604020202020204" pitchFamily="34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eiryo" panose="020B0604030504040204" pitchFamily="34" charset="-128"/>
      <p:regular r:id="rId23"/>
      <p:bold r:id="rId24"/>
      <p:italic r:id="rId25"/>
      <p:boldItalic r:id="rId26"/>
    </p:embeddedFont>
    <p:embeddedFont>
      <p:font typeface="Segoe UI Semibold" panose="020B0702040204020203" pitchFamily="34" charset="0"/>
      <p:bold r:id="rId27"/>
      <p:boldItalic r:id="rId28"/>
    </p:embeddedFont>
    <p:embeddedFont>
      <p:font typeface="方正卡通简体" panose="03000509000000000000" pitchFamily="65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99FF"/>
    <a:srgbClr val="28379C"/>
    <a:srgbClr val="FFFFFF"/>
    <a:srgbClr val="3E5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8C1-6C88-4677-880F-397CB8FC41DE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E6556-D1BD-4773-BE66-F94FCFA42B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78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comes</a:t>
            </a:r>
            <a:r>
              <a:rPr lang="en-US" altLang="zh-CN" baseline="0" dirty="0" smtClean="0"/>
              <a:t> our app.</a:t>
            </a:r>
          </a:p>
          <a:p>
            <a:r>
              <a:rPr lang="en-US" altLang="zh-CN" baseline="0" dirty="0" smtClean="0"/>
              <a:t>Tag tools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E6556-D1BD-4773-BE66-F94FCFA42B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0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1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4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7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4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4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9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4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2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77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FBB2C-A579-4050-8671-E3A1418CD051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93A66-48E1-4BD0-8922-E513ED706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7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36082" y="1803400"/>
            <a:ext cx="5719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err="1" smtClean="0">
                <a:solidFill>
                  <a:srgbClr val="FFFFFF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PixDroid</a:t>
            </a:r>
            <a:endParaRPr lang="zh-CN" altLang="en-US" sz="9600" b="1" dirty="0">
              <a:solidFill>
                <a:srgbClr val="FFFFFF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20088" y="4051300"/>
            <a:ext cx="31518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FFFFFF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Team 12</a:t>
            </a:r>
            <a:endParaRPr lang="zh-CN" altLang="en-US" sz="6000" b="1" dirty="0">
              <a:solidFill>
                <a:srgbClr val="FFFFFF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5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278" y="1547418"/>
            <a:ext cx="4796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zh-CN" sz="48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Difficult Point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72548" y="2545245"/>
            <a:ext cx="6044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</a:t>
            </a:r>
            <a:r>
              <a:rPr lang="en-US" altLang="zh-CN" sz="3200" dirty="0" err="1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RecyclerView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(new in API 5.0)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763486" y="3383279"/>
            <a:ext cx="9307046" cy="1685109"/>
            <a:chOff x="1763486" y="3383279"/>
            <a:chExt cx="9307046" cy="1685109"/>
          </a:xfrm>
        </p:grpSpPr>
        <p:sp>
          <p:nvSpPr>
            <p:cNvPr id="2" name="矩形 1"/>
            <p:cNvSpPr/>
            <p:nvPr/>
          </p:nvSpPr>
          <p:spPr>
            <a:xfrm>
              <a:off x="1763486" y="3383279"/>
              <a:ext cx="3416176" cy="1685109"/>
            </a:xfrm>
            <a:prstGeom prst="rect">
              <a:avLst/>
            </a:prstGeom>
            <a:solidFill>
              <a:srgbClr val="283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06314" y="3538724"/>
              <a:ext cx="2130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RecyclerView</a:t>
              </a:r>
              <a:endPara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947574" y="4159447"/>
              <a:ext cx="3048000" cy="710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01811" y="4276767"/>
              <a:ext cx="2562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 smtClean="0">
                  <a:solidFill>
                    <a:srgbClr val="28379C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LayoutManager</a:t>
              </a:r>
              <a:endParaRPr lang="zh-CN" altLang="en-US" sz="2400" dirty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5" name="直接箭头连接符 14"/>
            <p:cNvCxnSpPr>
              <a:stCxn id="2" idx="3"/>
            </p:cNvCxnSpPr>
            <p:nvPr/>
          </p:nvCxnSpPr>
          <p:spPr>
            <a:xfrm flipV="1">
              <a:off x="5179662" y="4225833"/>
              <a:ext cx="567995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5747657" y="3625979"/>
              <a:ext cx="2129246" cy="1199708"/>
            </a:xfrm>
            <a:prstGeom prst="rect">
              <a:avLst/>
            </a:prstGeom>
            <a:solidFill>
              <a:srgbClr val="283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37800" y="3987221"/>
              <a:ext cx="1348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Adapter</a:t>
              </a:r>
              <a:endPara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V="1">
              <a:off x="7876902" y="4218053"/>
              <a:ext cx="567995" cy="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磁盘 22"/>
            <p:cNvSpPr/>
            <p:nvPr/>
          </p:nvSpPr>
          <p:spPr>
            <a:xfrm>
              <a:off x="8444897" y="3591886"/>
              <a:ext cx="2625635" cy="1298832"/>
            </a:xfrm>
            <a:prstGeom prst="flowChartMagneticDisk">
              <a:avLst/>
            </a:prstGeom>
            <a:noFill/>
            <a:ln w="57150">
              <a:solidFill>
                <a:srgbClr val="283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083235" y="4159447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28379C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Dataset</a:t>
              </a:r>
              <a:endParaRPr lang="zh-CN" altLang="en-US" sz="2400" dirty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072025" y="5291440"/>
            <a:ext cx="10038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</a:t>
            </a:r>
            <a:r>
              <a:rPr lang="en-US" altLang="zh-CN" sz="3200" dirty="0" err="1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Convient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to custom the Animator(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Swipe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&amp; 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Dismiss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)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2025" y="5965954"/>
            <a:ext cx="8088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·Use a Open-source Library on the </a:t>
            </a:r>
            <a:r>
              <a:rPr lang="en-US" altLang="zh-CN" sz="3200" dirty="0" err="1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Github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9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29" y="2695870"/>
            <a:ext cx="3638550" cy="476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4151" y="1597837"/>
            <a:ext cx="3861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zh-CN" sz="48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Next Steps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20593" y="2666959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Undo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0593" y="3518770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Settings - Preference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0592" y="4346338"/>
            <a:ext cx="5361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Load Picture from Gallery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" b="13803"/>
          <a:stretch/>
        </p:blipFill>
        <p:spPr>
          <a:xfrm>
            <a:off x="928468" y="2003547"/>
            <a:ext cx="2977603" cy="3722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5" t="15372" r="14885" b="9628"/>
          <a:stretch/>
        </p:blipFill>
        <p:spPr>
          <a:xfrm>
            <a:off x="4476749" y="2003547"/>
            <a:ext cx="2977603" cy="3722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r="1508"/>
          <a:stretch/>
        </p:blipFill>
        <p:spPr>
          <a:xfrm>
            <a:off x="8025030" y="2003547"/>
            <a:ext cx="2977603" cy="3722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3" t="40849" r="31524" b="39608"/>
          <a:stretch/>
        </p:blipFill>
        <p:spPr>
          <a:xfrm>
            <a:off x="3641852" y="1496487"/>
            <a:ext cx="4703667" cy="470366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9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-1509709" y="3281819"/>
            <a:ext cx="1509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 App to XXX</a:t>
            </a:r>
          </a:p>
          <a:p>
            <a:r>
              <a:rPr lang="en-US" altLang="zh-CN" dirty="0" err="1" smtClean="0"/>
              <a:t>PixDroid</a:t>
            </a:r>
            <a:endParaRPr lang="en-US" altLang="zh-CN" dirty="0" smtClean="0"/>
          </a:p>
          <a:p>
            <a:r>
              <a:rPr lang="en-US" altLang="zh-CN" dirty="0" smtClean="0"/>
              <a:t>Purpose tool</a:t>
            </a:r>
          </a:p>
          <a:p>
            <a:r>
              <a:rPr lang="en-US" altLang="zh-CN" dirty="0" smtClean="0"/>
              <a:t>audience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653473" y="2186443"/>
            <a:ext cx="48850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d</a:t>
            </a:r>
            <a:r>
              <a:rPr lang="en-US" altLang="zh-CN" sz="5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o </a:t>
            </a:r>
            <a:r>
              <a:rPr lang="en-US" altLang="zh-CN" sz="5400" dirty="0" smtClean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something</a:t>
            </a:r>
            <a:r>
              <a:rPr lang="en-US" altLang="zh-CN" sz="5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altLang="zh-CN" sz="5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with </a:t>
            </a:r>
          </a:p>
          <a:p>
            <a:pPr algn="ctr"/>
            <a:r>
              <a:rPr lang="en-US" altLang="zh-CN" sz="5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the </a:t>
            </a:r>
            <a:r>
              <a:rPr lang="en-US" altLang="zh-CN" sz="5400" dirty="0" smtClean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Pictures</a:t>
            </a:r>
            <a:r>
              <a:rPr lang="en-US" altLang="zh-CN" sz="5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 </a:t>
            </a:r>
            <a:endParaRPr lang="zh-CN" altLang="en-US" sz="54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52144" y="2464617"/>
            <a:ext cx="8433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zh-CN" sz="4000" dirty="0" smtClean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Classify</a:t>
            </a:r>
            <a:r>
              <a:rPr lang="en-US" altLang="zh-CN" sz="4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 Pictures in your Gallery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51690" y="4213330"/>
            <a:ext cx="4877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zh-CN" sz="4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In a Friendly way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28851" y="1343022"/>
            <a:ext cx="7734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Alternative Android </a:t>
            </a:r>
            <a:r>
              <a:rPr lang="en-US" altLang="zh-CN" sz="4000" dirty="0" smtClean="0">
                <a:solidFill>
                  <a:srgbClr val="28379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Album</a:t>
            </a:r>
            <a:r>
              <a:rPr lang="en-US" altLang="zh-CN" sz="4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 App</a:t>
            </a:r>
            <a:endParaRPr lang="zh-CN" altLang="en-US" sz="40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Segoe UI Semibold" panose="020B0702040204020203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29841" y="2091847"/>
            <a:ext cx="7452986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09223" y="3404281"/>
            <a:ext cx="3375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Favorite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(Mark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)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20299" y="3400529"/>
            <a:ext cx="3040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Segoe UI Semibold" panose="020B0702040204020203" pitchFamily="34" charset="0"/>
                <a:ea typeface="Meiryo" panose="020B0604030504040204" pitchFamily="34" charset="-128"/>
                <a:cs typeface="Segoe UI Semibold" panose="020B0702040204020203" pitchFamily="34" charset="0"/>
              </a:rPr>
              <a:t>· 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Archive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(Hide)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46900" y="3400529"/>
            <a:ext cx="3147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Trash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 (Delete)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09223" y="5145490"/>
            <a:ext cx="1985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</a:t>
            </a:r>
            <a:r>
              <a:rPr lang="en-US" altLang="zh-CN" sz="3200" dirty="0" smtClean="0">
                <a:solidFill>
                  <a:srgbClr val="2837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Gesture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636782" y="4567273"/>
            <a:ext cx="1779057" cy="1779057"/>
            <a:chOff x="8088007" y="4404456"/>
            <a:chExt cx="1779057" cy="1779057"/>
          </a:xfrm>
        </p:grpSpPr>
        <p:sp>
          <p:nvSpPr>
            <p:cNvPr id="12" name="椭圆 11"/>
            <p:cNvSpPr/>
            <p:nvPr/>
          </p:nvSpPr>
          <p:spPr>
            <a:xfrm>
              <a:off x="8088007" y="4404456"/>
              <a:ext cx="1779057" cy="1779057"/>
            </a:xfrm>
            <a:prstGeom prst="ellipse">
              <a:avLst/>
            </a:prstGeom>
            <a:solidFill>
              <a:srgbClr val="28379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01104" y="4940041"/>
              <a:ext cx="15528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Semibold" panose="020B0702040204020203" pitchFamily="34" charset="0"/>
                </a:rPr>
                <a:t>TOOL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98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/>
      <p:bldP spid="21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065"/>
          <a:stretch/>
        </p:blipFill>
        <p:spPr>
          <a:xfrm>
            <a:off x="479435" y="1325561"/>
            <a:ext cx="2949566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636692" y="2108200"/>
            <a:ext cx="333405" cy="673100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 rot="16200000">
            <a:off x="3873834" y="3076260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80" y="1274759"/>
            <a:ext cx="2962275" cy="460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662" y="1303333"/>
            <a:ext cx="2962275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下箭头 16"/>
          <p:cNvSpPr/>
          <p:nvPr/>
        </p:nvSpPr>
        <p:spPr>
          <a:xfrm rot="16200000">
            <a:off x="7860518" y="3076261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58226" y="6230823"/>
            <a:ext cx="2475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Load Picture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7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998"/>
          <a:stretch/>
        </p:blipFill>
        <p:spPr>
          <a:xfrm>
            <a:off x="541333" y="1392233"/>
            <a:ext cx="2962275" cy="45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 rot="16200000">
            <a:off x="2231532" y="2936560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6200000">
            <a:off x="7896485" y="3319552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38990" y="6230823"/>
            <a:ext cx="391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Archive(File) Picture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 rot="16200000">
            <a:off x="3896785" y="3260014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24" y="1393825"/>
            <a:ext cx="2962275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15" y="1392233"/>
            <a:ext cx="2966081" cy="456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1608" y="6230823"/>
            <a:ext cx="234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Like Picture</a:t>
            </a:r>
            <a:endParaRPr lang="zh-CN" altLang="en-US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3" y="1295783"/>
            <a:ext cx="2971800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23900" y="4356100"/>
            <a:ext cx="685800" cy="31750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16200000">
            <a:off x="7884795" y="3412414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295783"/>
            <a:ext cx="29718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16" y="1295783"/>
            <a:ext cx="2981325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下箭头 21"/>
          <p:cNvSpPr/>
          <p:nvPr/>
        </p:nvSpPr>
        <p:spPr>
          <a:xfrm rot="16200000">
            <a:off x="4049185" y="3412414"/>
            <a:ext cx="410381" cy="828504"/>
          </a:xfrm>
          <a:prstGeom prst="down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1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98" y="1428750"/>
            <a:ext cx="30003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24234" y="-8211"/>
            <a:ext cx="12435840" cy="970671"/>
          </a:xfrm>
          <a:prstGeom prst="rect">
            <a:avLst/>
          </a:prstGeom>
          <a:solidFill>
            <a:srgbClr val="3E5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2733" y="340787"/>
            <a:ext cx="520700" cy="304800"/>
            <a:chOff x="312733" y="353487"/>
            <a:chExt cx="520700" cy="304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2733" y="3534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12733" y="5058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12733" y="658287"/>
              <a:ext cx="520700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758637" y="1629171"/>
            <a:ext cx="2999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en-US" altLang="zh-CN" sz="48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egoe UI Semibold" panose="020B0702040204020203" pitchFamily="34" charset="0"/>
              </a:rPr>
              <a:t>Feature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72993" y="2809091"/>
            <a:ext cx="3447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· Material Design</a:t>
            </a:r>
            <a:endParaRPr lang="en-US" altLang="zh-CN" sz="3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egoe UI Semibold" panose="020B07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1483" y="3647456"/>
            <a:ext cx="1875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Segoe UI Semibold" panose="020B0702040204020203" pitchFamily="34" charset="0"/>
                <a:ea typeface="Meiryo" panose="020B0604030504040204" pitchFamily="34" charset="-128"/>
                <a:cs typeface="Segoe UI Semibold" panose="020B0702040204020203" pitchFamily="34" charset="0"/>
              </a:rPr>
              <a:t>· 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Gesture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2025" y="115788"/>
            <a:ext cx="283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err="1" smtClean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 Unicode MS" panose="020B0604020202020204" pitchFamily="34" charset="-122"/>
              </a:rPr>
              <a:t>PixDroid</a:t>
            </a:r>
            <a:endParaRPr lang="zh-CN" altLang="en-US" sz="4800" b="1" dirty="0">
              <a:solidFill>
                <a:srgbClr val="FFFFF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1483" y="4485821"/>
            <a:ext cx="941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dirty="0" smtClean="0">
                <a:latin typeface="Segoe UI Semibold" panose="020B0702040204020203" pitchFamily="34" charset="0"/>
                <a:ea typeface="Meiryo" panose="020B0604030504040204" pitchFamily="34" charset="-128"/>
                <a:cs typeface="Segoe UI Semibold" panose="020B0702040204020203" pitchFamily="34" charset="0"/>
              </a:rPr>
              <a:t>· 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Below API 5.0 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A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lso Supported 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(</a:t>
            </a:r>
            <a:r>
              <a:rPr lang="en-US" altLang="zh-CN" sz="3200" dirty="0" err="1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MinSDK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: 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API 16</a:t>
            </a:r>
            <a:r>
              <a:rPr lang="en-US" altLang="zh-CN" sz="3200" dirty="0" smtClean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)</a:t>
            </a:r>
            <a:r>
              <a:rPr lang="en-US" altLang="zh-CN" sz="3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egoe UI Semibold" panose="020B0702040204020203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8935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134</Words>
  <Application>Microsoft Office PowerPoint</Application>
  <PresentationFormat>宽屏</PresentationFormat>
  <Paragraphs>49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Calibri Light</vt:lpstr>
      <vt:lpstr>Arial Unicode MS</vt:lpstr>
      <vt:lpstr>思源黑体 CN Medium</vt:lpstr>
      <vt:lpstr>微软雅黑</vt:lpstr>
      <vt:lpstr>思源黑体 CN Heavy</vt:lpstr>
      <vt:lpstr>Calibri</vt:lpstr>
      <vt:lpstr>Meiryo</vt:lpstr>
      <vt:lpstr>Segoe UI Semibold</vt:lpstr>
      <vt:lpstr>思源黑体 CN Regular</vt:lpstr>
      <vt:lpstr>方正卡通简体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</dc:creator>
  <cp:lastModifiedBy>yx</cp:lastModifiedBy>
  <cp:revision>18</cp:revision>
  <dcterms:created xsi:type="dcterms:W3CDTF">2015-04-02T01:53:43Z</dcterms:created>
  <dcterms:modified xsi:type="dcterms:W3CDTF">2015-04-02T04:54:19Z</dcterms:modified>
</cp:coreProperties>
</file>